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86" r:id="rId17"/>
    <p:sldId id="275" r:id="rId18"/>
    <p:sldId id="287" r:id="rId19"/>
    <p:sldId id="260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61" r:id="rId28"/>
    <p:sldId id="284" r:id="rId29"/>
    <p:sldId id="28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Problem Set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22854" y="5428735"/>
            <a:ext cx="804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Sorted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829" y="538163"/>
            <a:ext cx="996434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64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96990" y="2677297"/>
            <a:ext cx="2446426" cy="266906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829" y="538163"/>
            <a:ext cx="996434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56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2065" y="1664043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972065" y="1664043"/>
            <a:ext cx="1005016" cy="276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4473" y="546401"/>
            <a:ext cx="996434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27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6990" y="538163"/>
            <a:ext cx="1019801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746422" y="1655805"/>
            <a:ext cx="230659" cy="2388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23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6990" y="538163"/>
            <a:ext cx="10198019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774724" y="749643"/>
            <a:ext cx="486033" cy="6425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303373" y="2561968"/>
            <a:ext cx="5033319" cy="3212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638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2606" y="730979"/>
            <a:ext cx="1181100" cy="12382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3" name="Rounded Rectangle 12"/>
          <p:cNvSpPr/>
          <p:nvPr/>
        </p:nvSpPr>
        <p:spPr>
          <a:xfrm>
            <a:off x="4291914" y="2273643"/>
            <a:ext cx="1433383" cy="191941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021492" y="1540476"/>
            <a:ext cx="741405" cy="1647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3829" y="546401"/>
            <a:ext cx="996434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83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2606" y="730979"/>
            <a:ext cx="1181100" cy="12382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Rounded Rectangle 6"/>
          <p:cNvSpPr/>
          <p:nvPr/>
        </p:nvSpPr>
        <p:spPr>
          <a:xfrm>
            <a:off x="4291914" y="2141838"/>
            <a:ext cx="1491048" cy="209241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599935" y="667265"/>
            <a:ext cx="345989" cy="2636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020065" y="930876"/>
            <a:ext cx="271849" cy="23065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3829" y="538163"/>
            <a:ext cx="996434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370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8500" y="2047875"/>
            <a:ext cx="5715000" cy="261937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748216" y="2809103"/>
            <a:ext cx="939114" cy="3954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130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2606" y="730979"/>
            <a:ext cx="1181100" cy="12382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86457" y="538163"/>
            <a:ext cx="10019085" cy="5638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39480" y="3237470"/>
            <a:ext cx="804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674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082" y="747454"/>
            <a:ext cx="11811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9226" y="538163"/>
            <a:ext cx="10053547" cy="56388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744994" y="5791200"/>
            <a:ext cx="832022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23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082" y="747454"/>
            <a:ext cx="1181100" cy="123825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9226" y="538163"/>
            <a:ext cx="10053547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075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787" y="538163"/>
            <a:ext cx="34004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359611" y="2899719"/>
            <a:ext cx="1252151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21146" y="642552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C5:C8)</a:t>
            </a:r>
            <a:endParaRPr lang="en-US" sz="1100" dirty="0"/>
          </a:p>
        </p:txBody>
      </p:sp>
      <p:sp>
        <p:nvSpPr>
          <p:cNvPr id="6" name="Oval 5"/>
          <p:cNvSpPr/>
          <p:nvPr/>
        </p:nvSpPr>
        <p:spPr>
          <a:xfrm>
            <a:off x="6829168" y="538163"/>
            <a:ext cx="1383956" cy="365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035114" y="904162"/>
            <a:ext cx="486032" cy="19378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2107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787" y="538163"/>
            <a:ext cx="34004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400800" y="3657600"/>
            <a:ext cx="1395412" cy="3377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21146" y="642552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C10:C12)</a:t>
            </a:r>
            <a:endParaRPr lang="en-US" sz="1100" dirty="0"/>
          </a:p>
        </p:txBody>
      </p:sp>
      <p:sp>
        <p:nvSpPr>
          <p:cNvPr id="6" name="Oval 5"/>
          <p:cNvSpPr/>
          <p:nvPr/>
        </p:nvSpPr>
        <p:spPr>
          <a:xfrm>
            <a:off x="6829168" y="538163"/>
            <a:ext cx="1383956" cy="365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076303" y="904162"/>
            <a:ext cx="444843" cy="27534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30899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787" y="538163"/>
            <a:ext cx="34004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351373" y="4613189"/>
            <a:ext cx="1444839" cy="37070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21146" y="642552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C14:C18)</a:t>
            </a:r>
            <a:endParaRPr lang="en-US" sz="1100" dirty="0"/>
          </a:p>
        </p:txBody>
      </p:sp>
      <p:sp>
        <p:nvSpPr>
          <p:cNvPr id="6" name="Oval 5"/>
          <p:cNvSpPr/>
          <p:nvPr/>
        </p:nvSpPr>
        <p:spPr>
          <a:xfrm>
            <a:off x="6829168" y="538163"/>
            <a:ext cx="1383956" cy="365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076303" y="904162"/>
            <a:ext cx="444843" cy="37090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179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787" y="538163"/>
            <a:ext cx="34004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318422" y="5387546"/>
            <a:ext cx="1477790" cy="321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21146" y="642552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C19:C21)</a:t>
            </a:r>
            <a:endParaRPr lang="en-US" sz="1100" dirty="0"/>
          </a:p>
        </p:txBody>
      </p:sp>
      <p:sp>
        <p:nvSpPr>
          <p:cNvPr id="6" name="Oval 5"/>
          <p:cNvSpPr/>
          <p:nvPr/>
        </p:nvSpPr>
        <p:spPr>
          <a:xfrm>
            <a:off x="6829168" y="538163"/>
            <a:ext cx="1383956" cy="365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035114" y="904162"/>
            <a:ext cx="486032" cy="44833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4496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787" y="538163"/>
            <a:ext cx="34004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301946" y="5527589"/>
            <a:ext cx="1494266" cy="4448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21146" y="642552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C5:C22)</a:t>
            </a:r>
            <a:endParaRPr lang="en-US" sz="1100" dirty="0"/>
          </a:p>
        </p:txBody>
      </p:sp>
      <p:sp>
        <p:nvSpPr>
          <p:cNvPr id="6" name="Oval 5"/>
          <p:cNvSpPr/>
          <p:nvPr/>
        </p:nvSpPr>
        <p:spPr>
          <a:xfrm>
            <a:off x="6829168" y="538163"/>
            <a:ext cx="1383956" cy="365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4" idx="0"/>
          </p:cNvCxnSpPr>
          <p:nvPr/>
        </p:nvCxnSpPr>
        <p:spPr>
          <a:xfrm flipH="1">
            <a:off x="7049079" y="904162"/>
            <a:ext cx="472067" cy="46234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74416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787" y="538163"/>
            <a:ext cx="3400425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804454" y="538163"/>
            <a:ext cx="790832" cy="4091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7199870" y="947351"/>
            <a:ext cx="98854" cy="19606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6936259" y="2883243"/>
            <a:ext cx="859953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23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787" y="538163"/>
            <a:ext cx="3400425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381103" y="3138616"/>
            <a:ext cx="8238" cy="5766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381103" y="3921211"/>
            <a:ext cx="0" cy="7166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381103" y="4876800"/>
            <a:ext cx="8238" cy="7908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7793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9226" y="546401"/>
            <a:ext cx="10053547" cy="56388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420496" y="5807676"/>
            <a:ext cx="675503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270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787" y="538163"/>
            <a:ext cx="3400425" cy="563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04670" y="642552"/>
            <a:ext cx="1138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A4,Permit_Data)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7048262" y="1799969"/>
            <a:ext cx="1138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A4,Permit_Data)</a:t>
            </a:r>
            <a:endParaRPr lang="en-US" sz="1100" dirty="0"/>
          </a:p>
        </p:txBody>
      </p:sp>
      <p:sp>
        <p:nvSpPr>
          <p:cNvPr id="6" name="Oval 5"/>
          <p:cNvSpPr/>
          <p:nvPr/>
        </p:nvSpPr>
        <p:spPr>
          <a:xfrm>
            <a:off x="6746789" y="538163"/>
            <a:ext cx="1896334" cy="365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367849" y="1738184"/>
            <a:ext cx="2001794" cy="3233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812692" y="904162"/>
            <a:ext cx="864973" cy="8958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7296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787" y="538163"/>
            <a:ext cx="3400425" cy="563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04670" y="642552"/>
            <a:ext cx="1138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A4,Permit_Data)</a:t>
            </a:r>
            <a:endParaRPr lang="en-US" sz="11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829168" y="2026508"/>
            <a:ext cx="8237" cy="23313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407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082" y="747454"/>
            <a:ext cx="1181100" cy="123825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9226" y="538163"/>
            <a:ext cx="10053547" cy="56388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215978" y="5799438"/>
            <a:ext cx="675503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52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928688"/>
            <a:ext cx="6991350" cy="485775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992130" y="928688"/>
            <a:ext cx="1754659" cy="3481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5824151" y="1276865"/>
            <a:ext cx="45309" cy="89792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928688"/>
            <a:ext cx="6991350" cy="485775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5544065" y="2372497"/>
            <a:ext cx="8238" cy="24631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831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829" y="538163"/>
            <a:ext cx="9964342" cy="5638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9082" y="747454"/>
            <a:ext cx="1181100" cy="12382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817341" y="5791200"/>
            <a:ext cx="1005016" cy="214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386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96991" y="2413686"/>
            <a:ext cx="2438188" cy="297386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829" y="538163"/>
            <a:ext cx="996434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38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31957" y="538163"/>
            <a:ext cx="601362" cy="2279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058032" y="832022"/>
            <a:ext cx="362465" cy="2883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829" y="538163"/>
            <a:ext cx="996434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67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8500" y="2047875"/>
            <a:ext cx="5715000" cy="26193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805881" y="2800865"/>
            <a:ext cx="1178011" cy="4118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175157" y="4168346"/>
            <a:ext cx="955589" cy="4283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60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24</Words>
  <Application>Microsoft Office PowerPoint</Application>
  <PresentationFormat>Widescreen</PresentationFormat>
  <Paragraphs>13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Appendix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2015-09-03T18:17:13Z</dcterms:created>
  <dcterms:modified xsi:type="dcterms:W3CDTF">2019-08-01T17:39:23Z</dcterms:modified>
</cp:coreProperties>
</file>